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12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13" r:id="rId13"/>
  </p:sldIdLst>
  <p:sldSz cx="24387175" cy="13716000"/>
  <p:notesSz cx="14770100" cy="9296400"/>
  <p:defaultTextStyle>
    <a:defPPr>
      <a:defRPr lang="en-US"/>
    </a:defPPr>
    <a:lvl1pPr marL="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8486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697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5459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5394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42431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3091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1940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70789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8133" userDrawn="1">
          <p15:clr>
            <a:srgbClr val="A4A3A4"/>
          </p15:clr>
        </p15:guide>
        <p15:guide id="3" pos="698" userDrawn="1">
          <p15:clr>
            <a:srgbClr val="A4A3A4"/>
          </p15:clr>
        </p15:guide>
        <p15:guide id="4" pos="146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465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0000"/>
    <a:srgbClr val="C0C0C0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42344" autoAdjust="0"/>
    <p:restoredTop sz="86351" autoAdjust="0"/>
  </p:normalViewPr>
  <p:slideViewPr>
    <p:cSldViewPr>
      <p:cViewPr varScale="1">
        <p:scale>
          <a:sx n="10" d="100"/>
          <a:sy n="10" d="100"/>
        </p:scale>
        <p:origin x="200" y="2096"/>
      </p:cViewPr>
      <p:guideLst>
        <p:guide orient="horz" pos="8133"/>
        <p:guide pos="698"/>
        <p:guide pos="146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6" d="100"/>
          <a:sy n="96" d="100"/>
        </p:scale>
        <p:origin x="1304" y="160"/>
      </p:cViewPr>
      <p:guideLst>
        <p:guide orient="horz" pos="2928"/>
        <p:guide pos="465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8366306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r">
              <a:defRPr sz="1800"/>
            </a:lvl1pPr>
          </a:lstStyle>
          <a:p>
            <a:fld id="{C07D523A-932A-4DF5-84C0-7B059A1B8996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8366306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r">
              <a:defRPr sz="1800"/>
            </a:lvl1pPr>
          </a:lstStyle>
          <a:p>
            <a:fld id="{FAA063E6-C8C3-44B8-9773-13965E4AF4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72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366306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r">
              <a:defRPr sz="1800"/>
            </a:lvl1pPr>
          </a:lstStyle>
          <a:p>
            <a:fld id="{08BC8029-B2A4-450D-9E45-99AF010255E2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8625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7513" tIns="68756" rIns="137513" bIns="6875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77010" y="4415791"/>
            <a:ext cx="11816080" cy="4183380"/>
          </a:xfrm>
          <a:prstGeom prst="rect">
            <a:avLst/>
          </a:prstGeom>
        </p:spPr>
        <p:txBody>
          <a:bodyPr vert="horz" lIns="137513" tIns="68756" rIns="137513" bIns="687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366306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r">
              <a:defRPr sz="1800"/>
            </a:lvl1pPr>
          </a:lstStyle>
          <a:p>
            <a:fld id="{C52C7579-D507-4790-8288-E63E59D96D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5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1088486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217697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3265459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435394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5442431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653091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761940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870789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73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24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3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24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74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84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2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26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05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lvl2pPr>
              <a:defRPr>
                <a:latin typeface="+mn-lt"/>
                <a:cs typeface="Arial" pitchFamily="34" charset="0"/>
              </a:defRPr>
            </a:lvl2pPr>
            <a:lvl3pPr>
              <a:defRPr>
                <a:latin typeface="+mn-lt"/>
                <a:cs typeface="Arial" pitchFamily="34" charset="0"/>
              </a:defRPr>
            </a:lvl3pPr>
            <a:lvl4pPr>
              <a:defRPr>
                <a:latin typeface="+mn-lt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08076" y="2362200"/>
            <a:ext cx="22171025" cy="609600"/>
          </a:xfrm>
        </p:spPr>
        <p:txBody>
          <a:bodyPr anchor="ctr" anchorCtr="0"/>
          <a:lstStyle>
            <a:lvl1pPr marL="0" indent="0">
              <a:buNone/>
              <a:defRPr sz="30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Page Subtitle (Calibri Regular, 30pt, RGB 152 27 30)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2277D-E08B-6444-81D9-76F6536C1F53}"/>
              </a:ext>
            </a:extLst>
          </p:cNvPr>
          <p:cNvSpPr txBox="1"/>
          <p:nvPr userDrawn="1"/>
        </p:nvSpPr>
        <p:spPr>
          <a:xfrm>
            <a:off x="803564" y="16625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511" y="414298"/>
            <a:ext cx="16038077" cy="10335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11" y="3200400"/>
            <a:ext cx="22170159" cy="86330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507" y="12371296"/>
            <a:ext cx="739006" cy="5378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21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l" defTabSz="2176970" rtl="0" eaLnBrk="1" latinLnBrk="0" hangingPunct="1">
        <a:spcBef>
          <a:spcPct val="0"/>
        </a:spcBef>
        <a:buNone/>
        <a:defRPr sz="4600" b="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356169" indent="-356169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SzPct val="10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36086" indent="-379914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Font typeface="Wingdings 2" pitchFamily="18" charset="2"/>
        <a:buChar char="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092252" indent="-356169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SzPct val="90000"/>
        <a:buFont typeface="Wingdings 2" pitchFamily="18" charset="2"/>
        <a:buChar char="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472168" indent="-379914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Font typeface="Symbol" pitchFamily="18" charset="2"/>
        <a:buChar char="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452482" indent="-498639" algn="l" defTabSz="2176970" rtl="0" eaLnBrk="1" latinLnBrk="0" hangingPunct="1">
        <a:spcBef>
          <a:spcPct val="20000"/>
        </a:spcBef>
        <a:buFont typeface="Courier New" pitchFamily="49" charset="0"/>
        <a:buChar char="o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5986673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7075159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8163648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9252133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486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697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459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394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2431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091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1940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789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ConsolidatedFlowSlides-1403_1_15">
            <a:hlinkClick r:id="" action="ppaction://media"/>
            <a:extLst>
              <a:ext uri="{FF2B5EF4-FFF2-40B4-BE49-F238E27FC236}">
                <a16:creationId xmlns:a16="http://schemas.microsoft.com/office/drawing/2014/main" id="{207456B9-A25F-9040-B1F7-518A77DD2C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38" y="39688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4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ConsolidatedFlowSlides-1403_1_16">
            <a:hlinkClick r:id="" action="ppaction://media"/>
            <a:extLst>
              <a:ext uri="{FF2B5EF4-FFF2-40B4-BE49-F238E27FC236}">
                <a16:creationId xmlns:a16="http://schemas.microsoft.com/office/drawing/2014/main" id="{FA0EA426-452C-244D-AE87-D1CF4D75FA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25" y="39688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7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ConsolidatedFlowSlides-1403_1_17">
            <a:hlinkClick r:id="" action="ppaction://media"/>
            <a:extLst>
              <a:ext uri="{FF2B5EF4-FFF2-40B4-BE49-F238E27FC236}">
                <a16:creationId xmlns:a16="http://schemas.microsoft.com/office/drawing/2014/main" id="{F1443D68-DA27-464B-9403-077A730CA4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63" y="41275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6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ConsolidatedFlowSlides-1403_1_18">
            <a:hlinkClick r:id="" action="ppaction://media"/>
            <a:extLst>
              <a:ext uri="{FF2B5EF4-FFF2-40B4-BE49-F238E27FC236}">
                <a16:creationId xmlns:a16="http://schemas.microsoft.com/office/drawing/2014/main" id="{40E429CB-EE14-4A42-8334-1DEE387AB1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25" y="34925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6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ConsolidatedFlowSlides-1403_1_19">
            <a:hlinkClick r:id="" action="ppaction://media"/>
            <a:extLst>
              <a:ext uri="{FF2B5EF4-FFF2-40B4-BE49-F238E27FC236}">
                <a16:creationId xmlns:a16="http://schemas.microsoft.com/office/drawing/2014/main" id="{B3165D10-AC67-E143-920A-4991115F49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38" y="4445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5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ConsolidatedFlowSlides-1403_1_20">
            <a:hlinkClick r:id="" action="ppaction://media"/>
            <a:extLst>
              <a:ext uri="{FF2B5EF4-FFF2-40B4-BE49-F238E27FC236}">
                <a16:creationId xmlns:a16="http://schemas.microsoft.com/office/drawing/2014/main" id="{D0E3736F-8C1D-3840-B057-01F2A31EA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3" y="42863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ConsolidatedFlowSlides-1403_1_21">
            <a:hlinkClick r:id="" action="ppaction://media"/>
            <a:extLst>
              <a:ext uri="{FF2B5EF4-FFF2-40B4-BE49-F238E27FC236}">
                <a16:creationId xmlns:a16="http://schemas.microsoft.com/office/drawing/2014/main" id="{E4E3DC2D-6BAF-2648-AAC8-C680DE822D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0" y="41275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0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ConsolidatedFlowSlides-1403_1_22">
            <a:hlinkClick r:id="" action="ppaction://media"/>
            <a:extLst>
              <a:ext uri="{FF2B5EF4-FFF2-40B4-BE49-F238E27FC236}">
                <a16:creationId xmlns:a16="http://schemas.microsoft.com/office/drawing/2014/main" id="{0D26CD50-C4D7-4D4E-A70B-7D80C3CF25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0" y="39688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6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96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1028807_F04">
      <a:dk1>
        <a:sysClr val="windowText" lastClr="000000"/>
      </a:dk1>
      <a:lt1>
        <a:sysClr val="window" lastClr="FFFFFF"/>
      </a:lt1>
      <a:dk2>
        <a:srgbClr val="C0C0C0"/>
      </a:dk2>
      <a:lt2>
        <a:srgbClr val="808080"/>
      </a:lt2>
      <a:accent1>
        <a:srgbClr val="981B1E"/>
      </a:accent1>
      <a:accent2>
        <a:srgbClr val="001F61"/>
      </a:accent2>
      <a:accent3>
        <a:srgbClr val="27A8E2"/>
      </a:accent3>
      <a:accent4>
        <a:srgbClr val="555555"/>
      </a:accent4>
      <a:accent5>
        <a:srgbClr val="7D7D7D"/>
      </a:accent5>
      <a:accent6>
        <a:srgbClr val="C8C8C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sz="1000" dirty="0" err="1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0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305ED5683EC4891D2604E13169D58" ma:contentTypeVersion="0" ma:contentTypeDescription="Create a new document." ma:contentTypeScope="" ma:versionID="f23b8e9160898bd6f2a0d30dcc9584e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4E975B-143F-4255-9035-3E848D14FCC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5A66593-6E04-4DBD-B977-557F70165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E777807-888B-47D6-A10D-15EB9065DF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15772</TotalTime>
  <Words>9</Words>
  <Application>Microsoft Macintosh PowerPoint</Application>
  <PresentationFormat>Custom</PresentationFormat>
  <Paragraphs>9</Paragraphs>
  <Slides>9</Slides>
  <Notes>9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Courier New</vt:lpstr>
      <vt:lpstr>Symbol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Witt, Peter</dc:creator>
  <cp:lastModifiedBy>Rajakumar Thangavelu</cp:lastModifiedBy>
  <cp:revision>353</cp:revision>
  <cp:lastPrinted>2018-06-21T19:39:22Z</cp:lastPrinted>
  <dcterms:created xsi:type="dcterms:W3CDTF">2006-08-16T00:00:00Z</dcterms:created>
  <dcterms:modified xsi:type="dcterms:W3CDTF">2019-03-15T04:28:33Z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042b3f4b-dde5-4ef9-bf9e-3a16d32e51d6</vt:lpwstr>
  </property>
  <property fmtid="{D5CDD505-2E9C-101B-9397-08002B2CF9AE}" pid="3" name="Classification">
    <vt:lpwstr>Public</vt:lpwstr>
  </property>
  <property fmtid="{D5CDD505-2E9C-101B-9397-08002B2CF9AE}" pid="4" name="ContentTypeId">
    <vt:lpwstr>0x010100C65305ED5683EC4891D2604E13169D58</vt:lpwstr>
  </property>
  <property fmtid="{D5CDD505-2E9C-101B-9397-08002B2CF9AE}" pid="5" name="BACClassification">
    <vt:lpwstr>B!pub@C</vt:lpwstr>
  </property>
  <property fmtid="{D5CDD505-2E9C-101B-9397-08002B2CF9AE}" pid="6" name="Audience">
    <vt:lpwstr>External</vt:lpwstr>
  </property>
  <property fmtid="{D5CDD505-2E9C-101B-9397-08002B2CF9AE}" pid="7" name="Marker">
    <vt:lpwstr>B!ext@C</vt:lpwstr>
  </property>
</Properties>
</file>